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26" r:id="rId14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42" Type="http://schemas.openxmlformats.org/officeDocument/2006/relationships/slide" Target="slides/slide7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33c5e4031bd_0_1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6" name="Google Shape;4356;g33c5e4031bd_0_18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4.xml"/><Relationship Id="rId2" Type="http://schemas.openxmlformats.org/officeDocument/2006/relationships/notesSlide" Target="../notesSlides/notesSlide71.xml"/></Relationships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7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639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ahoma"/>
              <a:buNone/>
            </a:pPr>
            <a:r>
              <a:rPr b="0" i="0" lang="zh-CN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Alliances</a:t>
            </a:r>
            <a:endParaRPr/>
          </a:p>
        </p:txBody>
      </p:sp>
      <p:sp>
        <p:nvSpPr>
          <p:cNvPr id="4359" name="Google Shape;4359;p639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European nations formed alliances for defense and peace-keeping purposes.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1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Triple Entente</a:t>
            </a:r>
            <a:r>
              <a:rPr b="0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fearing Germany’s power, France and Russia and later Great Britain joined to form this alliance.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1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Triple Alliance</a:t>
            </a:r>
            <a:r>
              <a:rPr b="0" i="0" lang="zh-CN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Germany, Austria-Hungary, and Italy formed this alliance.</a:t>
            </a:r>
            <a:endParaRPr/>
          </a:p>
          <a:p>
            <a:pPr indent="-18034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